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1"/>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789"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60.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5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60000"/>
          </a:bodyPr>
          <a:lstStyle/>
          <a:p>
            <a:pPr fontAlgn="auto">
              <a:lnSpc>
                <a:spcPct val="150000"/>
              </a:lnSpc>
            </a:pPr>
            <a:r>
              <a:rPr lang="zh-CN" altLang="en-US"/>
              <a:t>Exporting display in X11 involves two distinct operations</a:t>
            </a:r>
            <a:endParaRPr lang="zh-CN" altLang="en-US"/>
          </a:p>
          <a:p>
            <a:pPr lvl="1" fontAlgn="auto">
              <a:lnSpc>
                <a:spcPct val="150000"/>
              </a:lnSpc>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fontAlgn="auto">
              <a:lnSpc>
                <a:spcPct val="150000"/>
              </a:lnSpc>
            </a:pPr>
            <a:r>
              <a:rPr lang="zh-CN" altLang="en-US"/>
              <a:t>Allowing server to accept X11 session from the client. This part is accomplished by using xhost + or xhost &lt;ip-from-which X11 session comes(client).</a:t>
            </a:r>
            <a:endParaRPr lang="zh-CN" altLang="en-US"/>
          </a:p>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93586</Words>
  <Application>Kingsoft Office WPP</Application>
  <PresentationFormat>Widescreen</PresentationFormat>
  <Paragraphs>1881</Paragraphs>
  <Slides>127</Slides>
  <Notes>56</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PowerPoint 演示文稿</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641</cp:revision>
  <dcterms:created xsi:type="dcterms:W3CDTF">2019-07-08T08:45:33Z</dcterms:created>
  <dcterms:modified xsi:type="dcterms:W3CDTF">2019-07-08T08:45:33Z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